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9" r:id="rId6"/>
    <p:sldId id="270" r:id="rId7"/>
    <p:sldId id="271" r:id="rId8"/>
    <p:sldId id="272" r:id="rId9"/>
    <p:sldId id="273" r:id="rId10"/>
    <p:sldId id="274" r:id="rId11"/>
    <p:sldId id="260" r:id="rId12"/>
    <p:sldId id="26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4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23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9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25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89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0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3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2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ADE-8AA9-4501-A9A8-F582823165C8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707A-90F1-4E90-BE3E-303B4FAD2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96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2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5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9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6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8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erico guimaraes</dc:creator>
  <cp:lastModifiedBy>erico guimaraes</cp:lastModifiedBy>
  <cp:revision>1</cp:revision>
  <dcterms:created xsi:type="dcterms:W3CDTF">2021-08-17T14:40:14Z</dcterms:created>
  <dcterms:modified xsi:type="dcterms:W3CDTF">2021-08-17T14:40:44Z</dcterms:modified>
</cp:coreProperties>
</file>